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157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9cf9d35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卫星的追及相遇问题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fefedc72.fixed?pid=e5fa3aff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9fefedc72.fixed?pid=e5fa3aff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专题上分6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卫星的追及相遇问题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cacc0387?vop=1&amp;pid=9cf9d3513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如图所示，地球同步轨道上的卫星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与较低轨道上的卫星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都在赤道所在平面内绕地球做匀速圆周运动，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且运动方向与地球自转方向相同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.已知地球自转的周期为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，某时刻两卫星距离最近，再经过时间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星再次相距最近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，则卫星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的周期为(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5cacc0387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77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cacc0387.bracket?vop=1&amp;pid=9cf9d3513&amp;color=0,0,0&amp;vpa=1"/>
          <p:cNvSpPr/>
          <p:nvPr/>
        </p:nvSpPr>
        <p:spPr>
          <a:xfrm>
            <a:off x="460143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1_2#5cacc0387?vop=1&amp;pid=9cf9d351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9472" y="2834832"/>
            <a:ext cx="2350008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5cacc0387.choices?vop=1&amp;pid=9cf9d3513&amp;color=0,0,0&amp;bbb=1"/>
              <p:cNvSpPr/>
              <p:nvPr/>
            </p:nvSpPr>
            <p:spPr>
              <a:xfrm>
                <a:off x="832104" y="4079432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5cacc0387.choices?vop=1&amp;pid=9cf9d35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79432"/>
                <a:ext cx="10533888" cy="535559"/>
              </a:xfrm>
              <a:prstGeom prst="rect">
                <a:avLst/>
              </a:prstGeom>
              <a:blipFill>
                <a:blip r:embed="rId5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5cacc0387?vop=1&amp;pid=9cf9d3513&amp;color=0,0,0&amp;bbb=1&amp;hb=1"/>
              <p:cNvSpPr/>
              <p:nvPr/>
            </p:nvSpPr>
            <p:spPr>
              <a:xfrm>
                <a:off x="832104" y="4625468"/>
                <a:ext cx="10533888" cy="9387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】经分析可知两卫星再次相距最近时满足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（大招攻略23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卫星追及相遇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𝑇𝑡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_1#5cacc0387?vop=1&amp;pid=9cf9d35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25468"/>
                <a:ext cx="10533888" cy="938784"/>
              </a:xfrm>
              <a:prstGeom prst="rect">
                <a:avLst/>
              </a:prstGeom>
              <a:blipFill>
                <a:blip r:embed="rId6"/>
                <a:stretch>
                  <a:fillRect l="-138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AS.3_1#5cacc0387?vop=1&amp;pid=9cf9d3513&amp;color=0,0,0&amp;bbb=1&amp;hb=1&amp;uw=1">
            <a:extLst>
              <a:ext uri="{FF2B5EF4-FFF2-40B4-BE49-F238E27FC236}">
                <a16:creationId xmlns:a16="http://schemas.microsoft.com/office/drawing/2014/main" id="{550B33B3-B1A5-FDFC-E816-64942E433D9F}"/>
              </a:ext>
            </a:extLst>
          </p:cNvPr>
          <p:cNvSpPr/>
          <p:nvPr/>
        </p:nvSpPr>
        <p:spPr>
          <a:xfrm>
            <a:off x="2889504" y="4622071"/>
            <a:ext cx="4090416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e246dc8d5?vop=1&amp;pid=9cf9d3513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火星冲日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）2025年1月16日，地球恰好运行到火星和太阳之间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，且三者几乎排成一条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，此现象被称为“火星冲日”.火星和地球几乎在同一平面内沿同一方向绕太阳做匀速圆周运动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星与地球的公转轨道半径之比约为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则以下说法正确的是(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e246dc8d5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e246dc8d5.bracket?vop=1&amp;pid=9cf9d3513&amp;color=0,0,0&amp;vpa=2&amp;bbb=1"/>
          <p:cNvSpPr/>
          <p:nvPr/>
        </p:nvSpPr>
        <p:spPr>
          <a:xfrm>
            <a:off x="8078247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4_BD.4_2#e246dc8d5?htil=1&amp;vop=1&amp;pid=9cf9d351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0825" y="2834832"/>
            <a:ext cx="1737360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e246dc8d5.choices?htil=1&amp;vop=1&amp;pid=9cf9d3513&amp;color=0,0,0&amp;bbb=1"/>
              <p:cNvSpPr/>
              <p:nvPr/>
            </p:nvSpPr>
            <p:spPr>
              <a:xfrm>
                <a:off x="832104" y="2707832"/>
                <a:ext cx="8714232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火星与地球绕太阳公转的线速度大小之比约为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火星与地球绕太阳公转的周期之比约为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下一次“火星冲日”将出现在2026年1月16日之前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下一次“火星冲日”将出现在2026年1月16日之后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e246dc8d5.choices?htil=1&amp;vop=1&amp;pid=9cf9d35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714232" cy="1608455"/>
              </a:xfrm>
              <a:prstGeom prst="rect">
                <a:avLst/>
              </a:prstGeom>
              <a:blipFill>
                <a:blip r:embed="rId5"/>
                <a:stretch>
                  <a:fillRect l="-167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e246dc8d5?vop=1&amp;pid=9cf9d3513&amp;color=0,0,0&amp;bt=1&amp;bbb=1&amp;hb=1"/>
              <p:cNvSpPr/>
              <p:nvPr/>
            </p:nvSpPr>
            <p:spPr>
              <a:xfrm>
                <a:off x="832104" y="1508760"/>
                <a:ext cx="10533888" cy="436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，设火星公转轨道半径为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火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，地球公转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，则火星与地球绕太阳公转的线速度大小之比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地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火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由开普勒第三定律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，那么火星与地球绕太阳公转的周期之比</a:t>
                </a:r>
              </a:p>
              <a:p>
                <a:pPr latinLnBrk="1">
                  <a:lnSpc>
                    <a:spcPts val="7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火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地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，故B错误；地球公转周期为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火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≈1.84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年，设经过时间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再次出现“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火星冲日”，则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地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火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（大招攻略23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卫星追及相遇）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火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1×1.84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1.84−1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≈2.19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下一次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“火星冲日”将出现在2026年1月16日之后，故C错误，D正确.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e246dc8d5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367530"/>
              </a:xfrm>
              <a:prstGeom prst="rect">
                <a:avLst/>
              </a:prstGeom>
              <a:blipFill>
                <a:blip r:embed="rId3"/>
                <a:stretch>
                  <a:fillRect l="-1389" r="-2720" b="-32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6_1#e246dc8d5?vop=1&amp;pid=9cf9d3513&amp;color=0,0,0&amp;bt=1&amp;bbb=1&amp;hb=1&amp;uw=1">
            <a:extLst>
              <a:ext uri="{FF2B5EF4-FFF2-40B4-BE49-F238E27FC236}">
                <a16:creationId xmlns:a16="http://schemas.microsoft.com/office/drawing/2014/main" id="{7CBDC8EF-A3A7-A476-D8A5-EDB69AD9A3A7}"/>
              </a:ext>
            </a:extLst>
          </p:cNvPr>
          <p:cNvSpPr/>
          <p:nvPr/>
        </p:nvSpPr>
        <p:spPr>
          <a:xfrm>
            <a:off x="7249922" y="4324762"/>
            <a:ext cx="4024250" cy="6290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6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4_AS.6_1#e246dc8d5?vop=1&amp;pid=9cf9d3513&amp;color=0,0,0&amp;bt=1&amp;bbb=1&amp;hb=1&amp;uw=1">
            <a:extLst>
              <a:ext uri="{FF2B5EF4-FFF2-40B4-BE49-F238E27FC236}">
                <a16:creationId xmlns:a16="http://schemas.microsoft.com/office/drawing/2014/main" id="{AB4782CB-E766-3F32-E1B1-5B9CD5C87827}"/>
              </a:ext>
            </a:extLst>
          </p:cNvPr>
          <p:cNvSpPr/>
          <p:nvPr/>
        </p:nvSpPr>
        <p:spPr>
          <a:xfrm>
            <a:off x="832104" y="4950237"/>
            <a:ext cx="2178939" cy="5719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f85ba20b9?vop=1&amp;pid=9cf9d3513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如图（a）所示，太阳系外行星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均绕恒星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沿同一方向做匀速圆周运动.由于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的遮挡，行星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照亮的亮度随时间发生如图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（b）所示的周期性变化，其中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公转的周期.则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运动过程中相距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最近时的距离与相距最远时的距离之比为(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f85ba20b9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5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f85ba20b9.bracket?vop=1&amp;pid=9cf9d3513&amp;color=0,0,0&amp;vpa=3"/>
          <p:cNvSpPr/>
          <p:nvPr/>
        </p:nvSpPr>
        <p:spPr>
          <a:xfrm>
            <a:off x="5130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7_3#f85ba20b9?iti=1&amp;htil=1&amp;vop=1&amp;pid=9cf9d351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8024" y="3337752"/>
            <a:ext cx="1975104" cy="3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7_4#f85ba20b9?iti=2&amp;htil=1&amp;vop=1&amp;pid=9cf9d3513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0648" y="2834832"/>
            <a:ext cx="2514600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7_5#f85ba20b9?iti=1&amp;htil=1&amp;vop=1&amp;pid=9cf9d3513&amp;color=0,0,0&amp;bbb=1"/>
          <p:cNvSpPr/>
          <p:nvPr/>
        </p:nvSpPr>
        <p:spPr>
          <a:xfrm>
            <a:off x="3032982" y="3803080"/>
            <a:ext cx="8651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图（a）</a:t>
            </a:r>
            <a:endParaRPr lang="en-US" altLang="zh-CN" sz="1800" dirty="0"/>
          </a:p>
        </p:txBody>
      </p:sp>
      <p:sp>
        <p:nvSpPr>
          <p:cNvPr id="7" name="QC_4_BD.7_6#f85ba20b9?iti=2&amp;htil=1&amp;vop=1&amp;pid=9cf9d3513&amp;color=0,0,0&amp;bbb=1"/>
          <p:cNvSpPr/>
          <p:nvPr/>
        </p:nvSpPr>
        <p:spPr>
          <a:xfrm>
            <a:off x="8285829" y="3803080"/>
            <a:ext cx="88423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图（b）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7_7#f85ba20b9.choices?vop=1&amp;pid=9cf9d3513&amp;color=0,0,0&amp;bbb=1"/>
              <p:cNvSpPr/>
              <p:nvPr/>
            </p:nvSpPr>
            <p:spPr>
              <a:xfrm>
                <a:off x="832104" y="422300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3:5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4_BD.7_7#f85ba20b9.choices?vop=1&amp;pid=9cf9d35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23005"/>
                <a:ext cx="10533888" cy="356235"/>
              </a:xfrm>
              <a:prstGeom prst="rect">
                <a:avLst/>
              </a:prstGeom>
              <a:blipFill>
                <a:blip r:embed="rId6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f85ba20b9?vop=1&amp;pid=9cf9d3513&amp;color=0,0,0&amp;bt=1&amp;bbb=1&amp;hb=1"/>
              <p:cNvSpPr/>
              <p:nvPr/>
            </p:nvSpPr>
            <p:spPr>
              <a:xfrm>
                <a:off x="832104" y="1508760"/>
                <a:ext cx="10533888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公转的周期为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，由图（b）可知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公转轨道的半径分别为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，根据开普勒第三定律可得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两行星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运动过程中相距最近时的距离与相距最远时的距离之比为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1#f85ba20b9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790700"/>
              </a:xfrm>
              <a:prstGeom prst="rect">
                <a:avLst/>
              </a:prstGeom>
              <a:blipFill>
                <a:blip r:embed="rId3"/>
                <a:stretch>
                  <a:fillRect l="-1389" r="-58" b="-2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3f82d1e52?vop=1&amp;pid=9cf9d3513&amp;color=0,0,0&amp;bt=1&amp;bbb=1&amp;hb=1"/>
              <p:cNvSpPr/>
              <p:nvPr/>
            </p:nvSpPr>
            <p:spPr>
              <a:xfrm>
                <a:off x="832104" y="1512000"/>
                <a:ext cx="10533888" cy="108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是两颗在同一平面内绕地球沿同一方向做匀速圆周运动的卫星，此时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两卫星相距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在同一直线上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.已知地球半径为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离地面高度为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绕地球转动的角速度为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球表面的重力加速度为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为地球球心，忽略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间的相互作用力，忽略地球自转.求：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10_1#3f82d1e52?vop=1&amp;pid=9cf9d35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87755"/>
              </a:xfrm>
              <a:prstGeom prst="rect">
                <a:avLst/>
              </a:prstGeom>
              <a:blipFill>
                <a:blip r:embed="rId3"/>
                <a:stretch>
                  <a:fillRect l="-1389" t="-1124" r="-1331" b="-1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_2#3f82d1e52?vop=1&amp;pid=9cf9d351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360" y="2720534"/>
            <a:ext cx="1865376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1_1#a1deb0bcf?vop=1&amp;pid=3f82d1e52&amp;color=0,0,0&amp;bbb=1"/>
              <p:cNvSpPr/>
              <p:nvPr/>
            </p:nvSpPr>
            <p:spPr>
              <a:xfrm>
                <a:off x="832104" y="4625534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的运行周期；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1_1#a1deb0bcf?vop=1&amp;pid=3f82d1e5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25534"/>
                <a:ext cx="10533888" cy="335280"/>
              </a:xfrm>
              <a:prstGeom prst="rect">
                <a:avLst/>
              </a:prstGeom>
              <a:blipFill>
                <a:blip r:embed="rId5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2_1#a1deb0bcf?vop=1&amp;pid=3f82d1e52&amp;color=0,0,0&amp;bbb=1"/>
              <p:cNvSpPr/>
              <p:nvPr/>
            </p:nvSpPr>
            <p:spPr>
              <a:xfrm>
                <a:off x="832104" y="496691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12_1#a1deb0bcf?vop=1&amp;pid=3f82d1e5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66910"/>
                <a:ext cx="10533888" cy="558800"/>
              </a:xfrm>
              <a:prstGeom prst="rect">
                <a:avLst/>
              </a:prstGeom>
              <a:blipFill>
                <a:blip r:embed="rId6"/>
                <a:stretch>
                  <a:fillRect b="-32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3_1#a1deb0bcf?vop=1&amp;pid=3f82d1e52&amp;color=0,0,0&amp;bbb=1"/>
              <p:cNvSpPr/>
              <p:nvPr/>
            </p:nvSpPr>
            <p:spPr>
              <a:xfrm>
                <a:off x="832104" y="552571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S.13_1#a1deb0bcf?vop=1&amp;pid=3f82d1e5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25710"/>
                <a:ext cx="10533888" cy="558800"/>
              </a:xfrm>
              <a:prstGeom prst="rect">
                <a:avLst/>
              </a:prstGeom>
              <a:blipFill>
                <a:blip r:embed="rId7"/>
                <a:stretch>
                  <a:fillRect l="-1389" b="-21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d550be504?vop=1&amp;pid=3f82d1e52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再一次相距最近所用的时间.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4_1#d550be504?vop=1&amp;pid=3f82d1e5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_1#d550be504?vop=1&amp;pid=3f82d1e52&amp;color=0,0,0&amp;bbb=1"/>
              <p:cNvSpPr/>
              <p:nvPr/>
            </p:nvSpPr>
            <p:spPr>
              <a:xfrm>
                <a:off x="832104" y="1878522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den>
                            </m:f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15_1#d550be504?vop=1&amp;pid=3f82d1e5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685800"/>
              </a:xfrm>
              <a:prstGeom prst="rect">
                <a:avLst/>
              </a:prstGeom>
              <a:blipFill>
                <a:blip r:embed="rId4"/>
                <a:stretch>
                  <a:fillRect l="-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6_1#d550be504?vop=1&amp;pid=3f82d1e52&amp;color=0,0,0&amp;bbb=1"/>
              <p:cNvSpPr/>
              <p:nvPr/>
            </p:nvSpPr>
            <p:spPr>
              <a:xfrm>
                <a:off x="832104" y="2564322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den>
                            </m:f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16_1#d550be504?vop=1&amp;pid=3f82d1e5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64322"/>
                <a:ext cx="10533888" cy="685800"/>
              </a:xfrm>
              <a:prstGeom prst="rect">
                <a:avLst/>
              </a:prstGeom>
              <a:blipFill>
                <a:blip r:embed="rId5"/>
                <a:stretch>
                  <a:fillRect l="-1389" b="-1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</Words>
  <Application>Microsoft Office PowerPoint</Application>
  <PresentationFormat>宽屏</PresentationFormat>
  <Paragraphs>55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2025-10-29T06:14:44Z</dcterms:created>
  <dcterms:modified xsi:type="dcterms:W3CDTF">2025-10-29T06:15:38Z</dcterms:modified>
  <cp:category/>
  <cp:contentStatus/>
</cp:coreProperties>
</file>